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  <p:sldMasterId id="2147483672" r:id="rId3"/>
    <p:sldMasterId id="2147483700" r:id="rId4"/>
  </p:sldMasterIdLst>
  <p:notesMasterIdLst>
    <p:notesMasterId r:id="rId37"/>
  </p:notesMasterIdLst>
  <p:handoutMasterIdLst>
    <p:handoutMasterId r:id="rId38"/>
  </p:handoutMasterIdLst>
  <p:sldIdLst>
    <p:sldId id="256" r:id="rId5"/>
    <p:sldId id="1139" r:id="rId6"/>
    <p:sldId id="1144" r:id="rId7"/>
    <p:sldId id="1145" r:id="rId8"/>
    <p:sldId id="1147" r:id="rId9"/>
    <p:sldId id="1164" r:id="rId10"/>
    <p:sldId id="1165" r:id="rId11"/>
    <p:sldId id="1140" r:id="rId12"/>
    <p:sldId id="1148" r:id="rId13"/>
    <p:sldId id="1149" r:id="rId14"/>
    <p:sldId id="1150" r:id="rId15"/>
    <p:sldId id="1151" r:id="rId16"/>
    <p:sldId id="1152" r:id="rId17"/>
    <p:sldId id="1153" r:id="rId18"/>
    <p:sldId id="1154" r:id="rId19"/>
    <p:sldId id="1155" r:id="rId20"/>
    <p:sldId id="1141" r:id="rId21"/>
    <p:sldId id="1156" r:id="rId22"/>
    <p:sldId id="1157" r:id="rId23"/>
    <p:sldId id="1158" r:id="rId24"/>
    <p:sldId id="1159" r:id="rId25"/>
    <p:sldId id="1160" r:id="rId26"/>
    <p:sldId id="1161" r:id="rId27"/>
    <p:sldId id="1162" r:id="rId28"/>
    <p:sldId id="1142" r:id="rId29"/>
    <p:sldId id="1167" r:id="rId30"/>
    <p:sldId id="1168" r:id="rId31"/>
    <p:sldId id="1166" r:id="rId32"/>
    <p:sldId id="1143" r:id="rId33"/>
    <p:sldId id="1163" r:id="rId34"/>
    <p:sldId id="1169" r:id="rId35"/>
    <p:sldId id="258" r:id="rId36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9DAF3A6C-2E07-4FF6-B318-EE46495522E5}">
          <p14:sldIdLst>
            <p14:sldId id="256"/>
            <p14:sldId id="1139"/>
            <p14:sldId id="1144"/>
            <p14:sldId id="1145"/>
            <p14:sldId id="1147"/>
            <p14:sldId id="1164"/>
            <p14:sldId id="1165"/>
            <p14:sldId id="1140"/>
            <p14:sldId id="1148"/>
            <p14:sldId id="1149"/>
            <p14:sldId id="1150"/>
            <p14:sldId id="1151"/>
            <p14:sldId id="1152"/>
            <p14:sldId id="1153"/>
            <p14:sldId id="1154"/>
            <p14:sldId id="1155"/>
            <p14:sldId id="1141"/>
            <p14:sldId id="1156"/>
            <p14:sldId id="1157"/>
            <p14:sldId id="1158"/>
            <p14:sldId id="1159"/>
            <p14:sldId id="1160"/>
            <p14:sldId id="1161"/>
            <p14:sldId id="1162"/>
            <p14:sldId id="1142"/>
            <p14:sldId id="1167"/>
            <p14:sldId id="1168"/>
            <p14:sldId id="1166"/>
            <p14:sldId id="1143"/>
            <p14:sldId id="1163"/>
            <p14:sldId id="1169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426" userDrawn="1">
          <p15:clr>
            <a:srgbClr val="A4A3A4"/>
          </p15:clr>
        </p15:guide>
        <p15:guide id="3" orient="horz" pos="577" userDrawn="1">
          <p15:clr>
            <a:srgbClr val="A4A3A4"/>
          </p15:clr>
        </p15:guide>
        <p15:guide id="4" pos="22" userDrawn="1">
          <p15:clr>
            <a:srgbClr val="A4A3A4"/>
          </p15:clr>
        </p15:guide>
        <p15:guide id="5" pos="1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6F1"/>
    <a:srgbClr val="FF9933"/>
    <a:srgbClr val="00D0FF"/>
    <a:srgbClr val="FFFF66"/>
    <a:srgbClr val="FFCC00"/>
    <a:srgbClr val="0066CC"/>
    <a:srgbClr val="0099FF"/>
    <a:srgbClr val="E9EDF4"/>
    <a:srgbClr val="00C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65625" autoAdjust="0"/>
  </p:normalViewPr>
  <p:slideViewPr>
    <p:cSldViewPr>
      <p:cViewPr>
        <p:scale>
          <a:sx n="130" d="100"/>
          <a:sy n="130" d="100"/>
        </p:scale>
        <p:origin x="488" y="-416"/>
      </p:cViewPr>
      <p:guideLst>
        <p:guide orient="horz" pos="1620"/>
        <p:guide pos="2426"/>
        <p:guide orient="horz" pos="577"/>
        <p:guide pos="22"/>
        <p:guide pos="161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-12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0E39-C4E4-451B-B073-76F60FDFEA4C}" type="datetimeFigureOut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CFB9-D0F1-445C-8D02-DA36DE3896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6930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5.png>
</file>

<file path=ppt/media/image16.png>
</file>

<file path=ppt/media/image2.jpeg>
</file>

<file path=ppt/media/image25.tiff>
</file>

<file path=ppt/media/image26.tiff>
</file>

<file path=ppt/media/image3.jpeg>
</file>

<file path=ppt/media/image4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5A6D0-1E4B-4D72-923A-49429B032597}" type="datetimeFigureOut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6A9C7-809C-4E38-958F-136A2153DF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320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83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login https://dev.dataos.io:8443 </a:t>
            </a:r>
          </a:p>
          <a:p>
            <a:r>
              <a:rPr kumimoji="1"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project 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自己的项目名字</a:t>
            </a:r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run my2048 --image=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registry.dataos.io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datafoundry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/2048:latest</a:t>
            </a:r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en-US" altLang="zh-CN" dirty="0" err="1" smtClean="0"/>
              <a:t>oc</a:t>
            </a:r>
            <a:r>
              <a:rPr kumimoji="1" lang="en-US" altLang="zh-CN" baseline="0" dirty="0" smtClean="0"/>
              <a:t> get dc</a:t>
            </a:r>
          </a:p>
          <a:p>
            <a:r>
              <a:rPr kumimoji="1" lang="en-US" altLang="zh-CN" baseline="0" dirty="0" err="1" smtClean="0"/>
              <a:t>oc</a:t>
            </a:r>
            <a:r>
              <a:rPr kumimoji="1" lang="en-US" altLang="zh-CN" baseline="0" dirty="0" smtClean="0"/>
              <a:t> get </a:t>
            </a:r>
            <a:r>
              <a:rPr kumimoji="1" lang="en-US" altLang="zh-CN" baseline="0" dirty="0" err="1" smtClean="0"/>
              <a:t>rc</a:t>
            </a:r>
            <a:endParaRPr kumimoji="1" lang="en-US" altLang="zh-CN" baseline="0" dirty="0" smtClean="0"/>
          </a:p>
          <a:p>
            <a:r>
              <a:rPr kumimoji="1" lang="en-US" altLang="zh-CN" baseline="0" dirty="0" err="1" smtClean="0"/>
              <a:t>oc</a:t>
            </a:r>
            <a:r>
              <a:rPr kumimoji="1" lang="en-US" altLang="zh-CN" baseline="0" dirty="0" smtClean="0"/>
              <a:t> get pod</a:t>
            </a:r>
          </a:p>
          <a:p>
            <a:r>
              <a:rPr kumimoji="1" lang="en-US" altLang="zh-CN" dirty="0" err="1" smtClean="0"/>
              <a:t>oc</a:t>
            </a:r>
            <a:r>
              <a:rPr kumimoji="1" lang="en-US" altLang="zh-CN" dirty="0" smtClean="0"/>
              <a:t> port-forward my2048-1-8oyyf 8080:80</a:t>
            </a:r>
          </a:p>
          <a:p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expose dc my2048 --port 80</a:t>
            </a: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expose svc my2048</a:t>
            </a: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get route</a:t>
            </a:r>
          </a:p>
          <a:p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rc</a:t>
            </a:r>
            <a:r>
              <a:rPr lang="en-US" altLang="zh-CN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my2048-1 --replicas=4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0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3674B1C5-F41D-42D1-B3BE-852D1EE79897}" type="datetime1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467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3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128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21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5021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072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457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6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1999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22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5"/>
          <p:cNvCxnSpPr/>
          <p:nvPr userDrawn="1"/>
        </p:nvCxnSpPr>
        <p:spPr>
          <a:xfrm>
            <a:off x="344488" y="742950"/>
            <a:ext cx="8382000" cy="0"/>
          </a:xfrm>
          <a:prstGeom prst="line">
            <a:avLst/>
          </a:pr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244" y="1221583"/>
            <a:ext cx="7827512" cy="3145631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488" y="171455"/>
            <a:ext cx="8418512" cy="632222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35292" y="4848514"/>
            <a:ext cx="381000" cy="285750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76ED1C7B-0CD9-4688-8F46-F81567B67419}" type="slidenum">
              <a:rPr lang="en-US" altLang="zh-CN" smtClean="0">
                <a:solidFill>
                  <a:srgbClr val="000000">
                    <a:lumMod val="95000"/>
                    <a:lumOff val="5000"/>
                  </a:srgbClr>
                </a:solidFill>
              </a:rPr>
              <a:pPr>
                <a:defRPr/>
              </a:pPr>
              <a:t>‹#›</a:t>
            </a:fld>
            <a:endParaRPr lang="en-US" altLang="zh-CN" dirty="0">
              <a:solidFill>
                <a:srgbClr val="000000">
                  <a:lumMod val="95000"/>
                  <a:lumOff val="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8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1D84369-8A12-490D-B723-8DBE42162FB8}" type="datetime1">
              <a:rPr lang="zh-CN" altLang="en-US" smtClean="0"/>
              <a:pPr/>
              <a:t>2016/11/4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F8CAF808-B033-4539-BC16-04BA1F95A62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lIns="121906" tIns="60953" rIns="121906" bIns="60953" anchor="b"/>
          <a:lstStyle>
            <a:lvl1pPr algn="l">
              <a:defRPr sz="2025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60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30" tIns="45718" rIns="91430" bIns="45718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91430" tIns="45718" rIns="91430" bIns="45718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D6AFAA99-E689-4640-B180-1BCCC2BDEE08}" type="datetimeFigureOut">
              <a:rPr lang="zh-CN" altLang="en-US" smtClean="0">
                <a:solidFill>
                  <a:prstClr val="black"/>
                </a:solidFill>
              </a:rPr>
              <a:pPr defTabSz="914288"/>
              <a:t>2016/11/4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AAEBD077-EC37-47E0-B8AD-3D82F498BFAA}" type="slidenum">
              <a:rPr lang="zh-CN" altLang="en-US" smtClean="0">
                <a:solidFill>
                  <a:prstClr val="black"/>
                </a:solidFill>
              </a:rPr>
              <a:pPr defTabSz="914288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6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51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lIns="91430" tIns="45715" rIns="91430" bIns="45715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defTabSz="914288" eaLnBrk="1" hangingPunct="1">
              <a:defRPr/>
            </a:pPr>
            <a:endParaRPr lang="zh-CN" altLang="en-US" sz="180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2.xm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Relationship Id="rId3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2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0" r:id="rId2"/>
    <p:sldLayoutId id="214748369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915816" y="2211710"/>
            <a:ext cx="35702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0" dirty="0" smtClean="0">
                <a:solidFill>
                  <a:srgbClr val="000000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执行  创新  合作  共赢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7"/>
            <a:ext cx="9144000" cy="461655"/>
          </a:xfrm>
          <a:prstGeom prst="rect">
            <a:avLst/>
          </a:prstGeom>
        </p:spPr>
        <p:txBody>
          <a:bodyPr wrap="square" lIns="91430" tIns="45715" rIns="91430" bIns="45715">
            <a:spAutoFit/>
          </a:bodyPr>
          <a:lstStyle/>
          <a:p>
            <a:pPr defTabSz="914288"/>
            <a:r>
              <a:rPr lang="zh-CN" altLang="en-US" sz="2400" b="1" dirty="0" smtClean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rgbClr val="C050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88" rtl="0" eaLnBrk="1" latinLnBrk="0" hangingPunct="1">
        <a:spcBef>
          <a:spcPct val="0"/>
        </a:spcBef>
        <a:buNone/>
        <a:defRPr sz="4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8" rtl="0" eaLnBrk="1" latinLnBrk="0" hangingPunct="1">
        <a:spcBef>
          <a:spcPct val="20000"/>
        </a:spcBef>
        <a:buFont typeface="Arial" pitchFamily="34" charset="0"/>
        <a:buChar char="•"/>
        <a:defRPr sz="322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9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775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0" algn="l" defTabSz="914288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4" indent="-228570" algn="l" defTabSz="914288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5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7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tiff"/><Relationship Id="rId3" Type="http://schemas.openxmlformats.org/officeDocument/2006/relationships/image" Target="../media/image26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419622"/>
            <a:ext cx="8576153" cy="60712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34" tIns="45717" rIns="91434" bIns="45717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sz="32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Kubernetes</a:t>
            </a:r>
            <a:r>
              <a:rPr lang="zh-CN" altLang="en-US" sz="32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基础</a:t>
            </a:r>
            <a:endParaRPr lang="en-US" altLang="zh-CN" sz="32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defRPr/>
            </a:pPr>
            <a:endParaRPr lang="zh-CN" altLang="en-US" sz="9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zh-CN" altLang="en-US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系列培训</a:t>
            </a: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>
                <a:latin typeface="微软雅黑" pitchFamily="34" charset="-122"/>
                <a:ea typeface="微软雅黑" pitchFamily="34" charset="-122"/>
                <a:cs typeface="+mj-cs"/>
              </a:rPr>
              <a:t>g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ithub.com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带上</a:t>
            </a:r>
            <a:r>
              <a:rPr kumimoji="1" lang="en-US" altLang="zh-CN" dirty="0" smtClean="0"/>
              <a:t>overlay network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199" y="987574"/>
            <a:ext cx="6076626" cy="35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3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生产集群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987574"/>
            <a:ext cx="5472129" cy="355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1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95486"/>
            <a:ext cx="6554284" cy="465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60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23478"/>
            <a:ext cx="6840760" cy="469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1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23478"/>
            <a:ext cx="6300422" cy="463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7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95486"/>
            <a:ext cx="6084099" cy="444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23478"/>
            <a:ext cx="6408712" cy="468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9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90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39502"/>
            <a:ext cx="6132976" cy="436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70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339502"/>
            <a:ext cx="7149678" cy="428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6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78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95486"/>
            <a:ext cx="7148774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81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67494"/>
            <a:ext cx="6696744" cy="443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23478"/>
            <a:ext cx="6840760" cy="453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5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555526"/>
            <a:ext cx="7585360" cy="421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0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67494"/>
            <a:ext cx="6840760" cy="455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65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84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kubectl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get/describe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="1" baseline="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reate/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edit</a:t>
            </a: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delete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xport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expose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namespace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s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exec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en-US" altLang="zh-CN" b="1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zh-CN" altLang="en-US" b="1" baseline="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85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实践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帐号：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train1-40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密码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12345678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5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在云端运行</a:t>
            </a:r>
            <a:r>
              <a:rPr kumimoji="1" lang="en-US" altLang="zh-CN" dirty="0" smtClean="0"/>
              <a:t>2048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Playground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mr-IN" altLang="zh-CN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h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my2048 --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image=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registry.dataos.io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datafoundry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expose my2048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expose svc my2048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scale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baseline="0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 create </a:t>
            </a:r>
            <a:r>
              <a:rPr kumimoji="1" lang="mr-IN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f 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432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</a:p>
        </p:txBody>
      </p:sp>
    </p:spTree>
    <p:extLst>
      <p:ext uri="{BB962C8B-B14F-4D97-AF65-F5344CB8AC3E}">
        <p14:creationId xmlns:p14="http://schemas.microsoft.com/office/powerpoint/2010/main" val="250837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What is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915566"/>
            <a:ext cx="7596336" cy="385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88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Kubernetes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的主要作用？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什么是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，与容器有什么不一样？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smtClean="0">
                <a:latin typeface="Microsoft YaHei" charset="0"/>
                <a:ea typeface="Microsoft YaHei" charset="0"/>
                <a:cs typeface="Microsoft YaHei" charset="0"/>
              </a:rPr>
              <a:t>服务之间如何</a:t>
            </a: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互相访问？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的关系是什么？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2584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在哪儿寻找朋友？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335" y="1434480"/>
            <a:ext cx="2433413" cy="24334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10159" t="23400" r="7668" b="17801"/>
          <a:stretch/>
        </p:blipFill>
        <p:spPr>
          <a:xfrm>
            <a:off x="3401380" y="835488"/>
            <a:ext cx="237626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History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843558"/>
            <a:ext cx="7452320" cy="378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8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Image-Runtime-</a:t>
            </a:r>
            <a:r>
              <a:rPr kumimoji="1" lang="en-US" altLang="zh-CN" dirty="0" err="1" smtClean="0"/>
              <a:t>Orcherstration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的</a:t>
            </a:r>
            <a:r>
              <a:rPr kumimoji="1" lang="en-US" altLang="zh-CN" dirty="0" err="1" smtClean="0"/>
              <a:t>PaaS</a:t>
            </a:r>
            <a:r>
              <a:rPr kumimoji="1" lang="zh-CN" altLang="en-US" dirty="0" smtClean="0"/>
              <a:t>整体技术栈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697239"/>
            <a:ext cx="6183982" cy="388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39817"/>
            <a:ext cx="6048672" cy="43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2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915566"/>
            <a:ext cx="6557933" cy="377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5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整体架构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131590"/>
            <a:ext cx="6588224" cy="368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4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42958</TotalTime>
  <Words>282</Words>
  <Application>Microsoft Macintosh PowerPoint</Application>
  <PresentationFormat>全屏显示(16:9)</PresentationFormat>
  <Paragraphs>81</Paragraphs>
  <Slides>32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32</vt:i4>
      </vt:variant>
    </vt:vector>
  </HeadingPairs>
  <TitlesOfParts>
    <vt:vector size="43" baseType="lpstr">
      <vt:lpstr>Calibri</vt:lpstr>
      <vt:lpstr>DFKai-SB</vt:lpstr>
      <vt:lpstr>Microsoft YaHei</vt:lpstr>
      <vt:lpstr>Wingdings</vt:lpstr>
      <vt:lpstr>宋体</vt:lpstr>
      <vt:lpstr>微软雅黑</vt:lpstr>
      <vt:lpstr>Arial</vt:lpstr>
      <vt:lpstr>Office 主题</vt:lpstr>
      <vt:lpstr>自定义设计方案</vt:lpstr>
      <vt:lpstr>1_自定义设计方案</vt:lpstr>
      <vt:lpstr>2_自定义设计方案</vt:lpstr>
      <vt:lpstr>PowerPoint 演示文稿</vt:lpstr>
      <vt:lpstr>课程目录</vt:lpstr>
      <vt:lpstr>What is</vt:lpstr>
      <vt:lpstr>History</vt:lpstr>
      <vt:lpstr>Image-Runtime-Orcherstration 的PaaS整体技术栈</vt:lpstr>
      <vt:lpstr>网络模型</vt:lpstr>
      <vt:lpstr>网络模型</vt:lpstr>
      <vt:lpstr>课程目录</vt:lpstr>
      <vt:lpstr>整体架构</vt:lpstr>
      <vt:lpstr>带上overlay network</vt:lpstr>
      <vt:lpstr>生产集群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课程目录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课程目录</vt:lpstr>
      <vt:lpstr>kubectl</vt:lpstr>
      <vt:lpstr>实践</vt:lpstr>
      <vt:lpstr>在云端运行2048和Playground</vt:lpstr>
      <vt:lpstr>课程目录</vt:lpstr>
      <vt:lpstr>小结</vt:lpstr>
      <vt:lpstr>在哪儿寻找朋友？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jingqin</dc:creator>
  <cp:lastModifiedBy>ckhutl</cp:lastModifiedBy>
  <cp:revision>3021</cp:revision>
  <dcterms:created xsi:type="dcterms:W3CDTF">2014-06-18T08:36:17Z</dcterms:created>
  <dcterms:modified xsi:type="dcterms:W3CDTF">2016-11-04T08:03:14Z</dcterms:modified>
</cp:coreProperties>
</file>